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3D644-E51C-44A5-AC01-806D39A58A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Making Color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CA251-CDB7-4597-960B-AF24874DAC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Violet</a:t>
            </a:r>
          </a:p>
        </p:txBody>
      </p:sp>
    </p:spTree>
    <p:extLst>
      <p:ext uri="{BB962C8B-B14F-4D97-AF65-F5344CB8AC3E}">
        <p14:creationId xmlns:p14="http://schemas.microsoft.com/office/powerpoint/2010/main" val="342948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7A744-80B1-49B5-92A0-B9B977253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Tyrian purple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965F9-98BC-4163-B9E2-373B46FB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3173" y="1905000"/>
            <a:ext cx="8915400" cy="3777622"/>
          </a:xfrm>
        </p:spPr>
        <p:txBody>
          <a:bodyPr>
            <a:normAutofit/>
          </a:bodyPr>
          <a:lstStyle/>
          <a:p>
            <a:r>
              <a:rPr lang="en-US" dirty="0"/>
              <a:t>Extracted from glands. American species have glands close to surface; can be squeezed and replaced in water alive. But Mediterranean species needs to be crushed to release pigment. </a:t>
            </a:r>
          </a:p>
          <a:p>
            <a:r>
              <a:rPr lang="en-US" dirty="0"/>
              <a:t>Chemically related to indigo; needs to be processed as dye in alkaline solution (mix of seawater, wood ash, fermented urine, or lime-water). Yields purple with exposure to oxygen. </a:t>
            </a:r>
          </a:p>
          <a:p>
            <a:r>
              <a:rPr lang="en-US" dirty="0"/>
              <a:t>Dyeing a robe, cloak, mantle, toga or other garment that weighed only a kilogram (2.2 </a:t>
            </a:r>
            <a:r>
              <a:rPr lang="en-US" dirty="0" err="1"/>
              <a:t>lb</a:t>
            </a:r>
            <a:r>
              <a:rPr lang="en-US" dirty="0"/>
              <a:t>) to a deep shade would require not fewer than 10,000 snails.</a:t>
            </a:r>
          </a:p>
          <a:p>
            <a:pPr lvl="1"/>
            <a:r>
              <a:rPr lang="en-US" dirty="0"/>
              <a:t>Philippa Scott, “Millennia of Murex,” </a:t>
            </a:r>
            <a:r>
              <a:rPr lang="en-US" b="1" i="1" dirty="0"/>
              <a:t>Saudi Aramco World, July/Aug 2006 </a:t>
            </a:r>
            <a:endParaRPr lang="en-US" dirty="0"/>
          </a:p>
        </p:txBody>
      </p:sp>
      <p:pic>
        <p:nvPicPr>
          <p:cNvPr id="2050" name="Picture 2" descr="http://www.wildsingapore.com/wildfacts/mollusca/gastropoda/muricidae/trapa/080801chgd8560m3.jpg">
            <a:extLst>
              <a:ext uri="{FF2B5EF4-FFF2-40B4-BE49-F238E27FC236}">
                <a16:creationId xmlns:a16="http://schemas.microsoft.com/office/drawing/2014/main" id="{658C7E15-FB1A-4A70-8219-C66A08ECB1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7212" y="361950"/>
            <a:ext cx="2057400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8171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07BF5-BD52-4C99-9757-D02E3A1E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Oxidization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3B575-8B6E-4FD4-8EE8-37C5A76F9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abacuc Avendaño holds out cotton thread that has been dyed a greenish-blue and purple from the liquid of a marine mollusk. Mexico's Mixtecs have used liquid from the sea snail for centuries to dye thread for their brightly colored clothing. A dwindling sea snail population threatens that practice. Image from ClothRoads: A Global Textile Marketplace ">
            <a:extLst>
              <a:ext uri="{FF2B5EF4-FFF2-40B4-BE49-F238E27FC236}">
                <a16:creationId xmlns:a16="http://schemas.microsoft.com/office/drawing/2014/main" id="{E1D1D7E3-E067-4589-BBCA-836A50B56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074" y="1905000"/>
            <a:ext cx="8728425" cy="490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233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440C8D-ED31-4970-9450-D47EB214E9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8775" y="6219825"/>
            <a:ext cx="3581400" cy="3143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11</a:t>
            </a:r>
            <a:r>
              <a:rPr lang="en-US" baseline="30000" dirty="0"/>
              <a:t>th</a:t>
            </a:r>
            <a:r>
              <a:rPr lang="en-US" dirty="0"/>
              <a:t> c. Byzantine robe</a:t>
            </a:r>
          </a:p>
          <a:p>
            <a:endParaRPr lang="en-US" dirty="0"/>
          </a:p>
        </p:txBody>
      </p:sp>
      <p:pic>
        <p:nvPicPr>
          <p:cNvPr id="1026" name="Picture 2" descr="http://archive.aramcoworld.com/issue/200604/images/murex/article5_img1L.gif">
            <a:extLst>
              <a:ext uri="{FF2B5EF4-FFF2-40B4-BE49-F238E27FC236}">
                <a16:creationId xmlns:a16="http://schemas.microsoft.com/office/drawing/2014/main" id="{3074AA3D-FE0E-4170-A8DF-96C4D61CD3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0" y="3124200"/>
            <a:ext cx="6667500" cy="3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archive.aramcoworld.com/issue/200604/images/murex/article5_img2L.jpg">
            <a:extLst>
              <a:ext uri="{FF2B5EF4-FFF2-40B4-BE49-F238E27FC236}">
                <a16:creationId xmlns:a16="http://schemas.microsoft.com/office/drawing/2014/main" id="{943C400C-A818-4341-BAF4-8633E1397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66675"/>
            <a:ext cx="54578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F3FF8F9-C528-4A35-BE5C-7CEEB13CD8D6}"/>
              </a:ext>
            </a:extLst>
          </p:cNvPr>
          <p:cNvSpPr txBox="1"/>
          <p:nvPr/>
        </p:nvSpPr>
        <p:spPr>
          <a:xfrm>
            <a:off x="6019800" y="36195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c. Persian tapestry</a:t>
            </a:r>
          </a:p>
        </p:txBody>
      </p:sp>
    </p:spTree>
    <p:extLst>
      <p:ext uri="{BB962C8B-B14F-4D97-AF65-F5344CB8AC3E}">
        <p14:creationId xmlns:p14="http://schemas.microsoft.com/office/powerpoint/2010/main" val="13182118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</TotalTime>
  <Words>132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Wisp</vt:lpstr>
      <vt:lpstr>Making Color</vt:lpstr>
      <vt:lpstr>Tyrian purple</vt:lpstr>
      <vt:lpstr>Oxidization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Color</dc:title>
  <dc:creator>Sarah Mirza</dc:creator>
  <cp:lastModifiedBy>Sarah Mirza</cp:lastModifiedBy>
  <cp:revision>4</cp:revision>
  <dcterms:created xsi:type="dcterms:W3CDTF">2017-09-22T16:30:17Z</dcterms:created>
  <dcterms:modified xsi:type="dcterms:W3CDTF">2017-09-22T18:08:28Z</dcterms:modified>
</cp:coreProperties>
</file>