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57" r:id="rId7"/>
    <p:sldId id="259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502DC-ABC9-486D-AE47-0E60498637A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Making color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1DD912-769B-422A-BC80-54BE16765D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Reds</a:t>
            </a:r>
          </a:p>
        </p:txBody>
      </p:sp>
    </p:spTree>
    <p:extLst>
      <p:ext uri="{BB962C8B-B14F-4D97-AF65-F5344CB8AC3E}">
        <p14:creationId xmlns:p14="http://schemas.microsoft.com/office/powerpoint/2010/main" val="12825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B8E47-DBAD-47AC-8055-BC26A4424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14ADB-0D8B-480B-BCBF-57C076FCA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Mordant: metallic substance used to fix dye by making it insoluble</a:t>
            </a:r>
          </a:p>
        </p:txBody>
      </p:sp>
    </p:spTree>
    <p:extLst>
      <p:ext uri="{BB962C8B-B14F-4D97-AF65-F5344CB8AC3E}">
        <p14:creationId xmlns:p14="http://schemas.microsoft.com/office/powerpoint/2010/main" val="964593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B66A-0B34-4C17-81C4-C2006D3D5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FA213-E324-4DBC-AB5E-91AAC89F7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Oldest known dye substance globally</a:t>
            </a:r>
          </a:p>
          <a:p>
            <a:r>
              <a:rPr lang="en-US" dirty="0"/>
              <a:t>Root of </a:t>
            </a:r>
            <a:r>
              <a:rPr lang="en-US" dirty="0" err="1"/>
              <a:t>Rubia</a:t>
            </a:r>
            <a:r>
              <a:rPr lang="en-US" dirty="0"/>
              <a:t> </a:t>
            </a:r>
            <a:r>
              <a:rPr lang="en-US" dirty="0" err="1"/>
              <a:t>Tinctoria</a:t>
            </a:r>
            <a:endParaRPr lang="en-US" dirty="0"/>
          </a:p>
          <a:p>
            <a:r>
              <a:rPr lang="en-US" dirty="0"/>
              <a:t>Red lake</a:t>
            </a:r>
          </a:p>
          <a:p>
            <a:r>
              <a:rPr lang="en-US" dirty="0"/>
              <a:t>Entire medieval European towns had economies based on use of madder in textiles</a:t>
            </a:r>
          </a:p>
          <a:p>
            <a:r>
              <a:rPr lang="en-US" dirty="0"/>
              <a:t>Needs to be cooked at low temp for at least 12 hours</a:t>
            </a:r>
          </a:p>
          <a:p>
            <a:r>
              <a:rPr lang="en-US" dirty="0"/>
              <a:t>Not a rich red and can fade to orange</a:t>
            </a:r>
          </a:p>
        </p:txBody>
      </p:sp>
    </p:spTree>
    <p:extLst>
      <p:ext uri="{BB962C8B-B14F-4D97-AF65-F5344CB8AC3E}">
        <p14:creationId xmlns:p14="http://schemas.microsoft.com/office/powerpoint/2010/main" val="1178756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93D56-54A0-4A6F-ABAE-8EC8E6F48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BCB10-707F-4305-9B01-2EDD8CDAF2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Ancient dye, used by Romans and Middle Eastern societies</a:t>
            </a:r>
          </a:p>
          <a:p>
            <a:r>
              <a:rPr lang="en-US" dirty="0"/>
              <a:t>Found around Mediterranean on oak trees</a:t>
            </a:r>
          </a:p>
          <a:p>
            <a:r>
              <a:rPr lang="en-US" dirty="0"/>
              <a:t>14</a:t>
            </a:r>
            <a:r>
              <a:rPr lang="en-US" baseline="30000" dirty="0"/>
              <a:t>th</a:t>
            </a:r>
            <a:r>
              <a:rPr lang="en-US" dirty="0"/>
              <a:t> c. account keeper in Constantinople writes that a good slave is worth half a pound of kermes</a:t>
            </a:r>
          </a:p>
          <a:p>
            <a:r>
              <a:rPr lang="en-US" dirty="0"/>
              <a:t>Used for Cardinals’ robes</a:t>
            </a:r>
          </a:p>
          <a:p>
            <a:r>
              <a:rPr lang="en-US" dirty="0"/>
              <a:t>Provided crimsons and scarlets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607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75313-8057-45D8-AB01-8CB3FB96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Cochineal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C7151-4027-49F1-BA6B-683AED2656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Introduced into Europe by Spanish conquerors of Mexico in 16</a:t>
            </a:r>
            <a:r>
              <a:rPr lang="en-US" baseline="30000" dirty="0"/>
              <a:t>th</a:t>
            </a:r>
            <a:r>
              <a:rPr lang="en-US" dirty="0"/>
              <a:t> c., who had a monopoly on it</a:t>
            </a:r>
          </a:p>
          <a:p>
            <a:r>
              <a:rPr lang="en-US" dirty="0"/>
              <a:t>Used by Incas and Aztecs in ceremonies and manuscripts</a:t>
            </a:r>
          </a:p>
          <a:p>
            <a:r>
              <a:rPr lang="en-US" dirty="0"/>
              <a:t>Lives on cactus</a:t>
            </a:r>
          </a:p>
          <a:p>
            <a:r>
              <a:rPr lang="en-US" dirty="0"/>
              <a:t>Replaces use of kermes</a:t>
            </a:r>
          </a:p>
          <a:p>
            <a:r>
              <a:rPr lang="en-US" dirty="0"/>
              <a:t>Only decreased in value in 19</a:t>
            </a:r>
            <a:r>
              <a:rPr lang="en-US" baseline="30000" dirty="0"/>
              <a:t>th</a:t>
            </a:r>
            <a:r>
              <a:rPr lang="en-US" dirty="0"/>
              <a:t> c., with synthetic reds</a:t>
            </a:r>
          </a:p>
          <a:p>
            <a:r>
              <a:rPr lang="en-US" dirty="0"/>
              <a:t>E120 in foodstuffs</a:t>
            </a:r>
          </a:p>
        </p:txBody>
      </p:sp>
    </p:spTree>
    <p:extLst>
      <p:ext uri="{BB962C8B-B14F-4D97-AF65-F5344CB8AC3E}">
        <p14:creationId xmlns:p14="http://schemas.microsoft.com/office/powerpoint/2010/main" val="1436115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Mexican cochineal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2" y="1600201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187019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584" y="3048001"/>
            <a:ext cx="4815417" cy="36115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0783"/>
            <a:ext cx="4996873" cy="374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878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Indian lac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692" y="1600201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796380292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</TotalTime>
  <Words>159</Words>
  <Application>Microsoft Office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Making color</vt:lpstr>
      <vt:lpstr>PowerPoint Presentation</vt:lpstr>
      <vt:lpstr>Madder</vt:lpstr>
      <vt:lpstr>Kermes</vt:lpstr>
      <vt:lpstr>Cochineal</vt:lpstr>
      <vt:lpstr>Mexican cochineal</vt:lpstr>
      <vt:lpstr>PowerPoint Presentation</vt:lpstr>
      <vt:lpstr>Indian lac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color</dc:title>
  <dc:creator>Sarah Mirza</dc:creator>
  <cp:lastModifiedBy>Sarah Mirza</cp:lastModifiedBy>
  <cp:revision>3</cp:revision>
  <dcterms:created xsi:type="dcterms:W3CDTF">2017-09-04T16:08:23Z</dcterms:created>
  <dcterms:modified xsi:type="dcterms:W3CDTF">2017-09-04T16:28:11Z</dcterms:modified>
</cp:coreProperties>
</file>