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GReWNXLqr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A9F1-2C06-48F3-AF70-401A0C4984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Color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64B46-8B8B-4C68-96DB-F70805696F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Indigo</a:t>
            </a:r>
          </a:p>
        </p:txBody>
      </p:sp>
    </p:spTree>
    <p:extLst>
      <p:ext uri="{BB962C8B-B14F-4D97-AF65-F5344CB8AC3E}">
        <p14:creationId xmlns:p14="http://schemas.microsoft.com/office/powerpoint/2010/main" val="46635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4724E-E09B-4B63-A0E3-200E090B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BBD55-1A43-44E8-8B36-94463992A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 Valley cultivation 3</a:t>
            </a:r>
            <a:r>
              <a:rPr lang="en-US" baseline="30000" dirty="0"/>
              <a:t>rd</a:t>
            </a:r>
            <a:r>
              <a:rPr lang="en-US" dirty="0"/>
              <a:t> millennium BCE</a:t>
            </a:r>
          </a:p>
          <a:p>
            <a:r>
              <a:rPr lang="en-US" dirty="0"/>
              <a:t>Babylonian dye recipes 7</a:t>
            </a:r>
            <a:r>
              <a:rPr lang="en-US" baseline="30000" dirty="0"/>
              <a:t>th</a:t>
            </a:r>
            <a:r>
              <a:rPr lang="en-US" dirty="0"/>
              <a:t> c. BCE</a:t>
            </a:r>
          </a:p>
          <a:p>
            <a:r>
              <a:rPr lang="en-US" dirty="0"/>
              <a:t>European trade for 16</a:t>
            </a:r>
            <a:r>
              <a:rPr lang="en-US" baseline="30000" dirty="0"/>
              <a:t>th</a:t>
            </a:r>
            <a:r>
              <a:rPr lang="en-US" dirty="0"/>
              <a:t> c.</a:t>
            </a:r>
          </a:p>
          <a:p>
            <a:pPr lvl="1"/>
            <a:r>
              <a:rPr lang="en-US" dirty="0"/>
              <a:t>European monopoly on </a:t>
            </a:r>
            <a:r>
              <a:rPr lang="en-US" dirty="0" err="1"/>
              <a:t>woad</a:t>
            </a:r>
            <a:r>
              <a:rPr lang="en-US" dirty="0"/>
              <a:t> 16</a:t>
            </a:r>
            <a:r>
              <a:rPr lang="en-US" baseline="30000" dirty="0"/>
              <a:t>th</a:t>
            </a:r>
            <a:r>
              <a:rPr lang="en-US" dirty="0"/>
              <a:t>-17thc.</a:t>
            </a:r>
          </a:p>
          <a:p>
            <a:pPr lvl="1"/>
            <a:r>
              <a:rPr lang="en-US" dirty="0"/>
              <a:t>French and Dutch through West India Company (slave labor) rivals British East India Company</a:t>
            </a:r>
          </a:p>
          <a:p>
            <a:pPr lvl="1"/>
            <a:r>
              <a:rPr lang="en-US" dirty="0"/>
              <a:t>Riots in Bengal 1860s (nil </a:t>
            </a:r>
            <a:r>
              <a:rPr lang="en-US" dirty="0" err="1"/>
              <a:t>darpan</a:t>
            </a:r>
            <a:r>
              <a:rPr lang="en-US" dirty="0"/>
              <a:t> play)</a:t>
            </a:r>
          </a:p>
          <a:p>
            <a:pPr lvl="2"/>
            <a:r>
              <a:rPr lang="en-US" dirty="0">
                <a:hlinkClick r:id="rId2"/>
              </a:rPr>
              <a:t>https://www.youtube.com/watch?v=tGReWNXLqro</a:t>
            </a:r>
            <a:r>
              <a:rPr lang="en-US" dirty="0"/>
              <a:t> (movie from 1952)</a:t>
            </a:r>
          </a:p>
          <a:p>
            <a:r>
              <a:rPr lang="en-US" dirty="0"/>
              <a:t>Exported from Carolinas 18</a:t>
            </a:r>
            <a:r>
              <a:rPr lang="en-US" baseline="30000" dirty="0"/>
              <a:t>th</a:t>
            </a:r>
            <a:r>
              <a:rPr lang="en-US" dirty="0"/>
              <a:t> c.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5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530D2-DBCA-4058-B53B-D03720D3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Indigotin</a:t>
            </a:r>
            <a:r>
              <a:rPr lang="en-US" dirty="0"/>
              <a:t> (principle ingredient in blue-producing plants)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46B41-A75A-4805-AC1F-04AB6ED1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935663" cy="3777622"/>
          </a:xfrm>
        </p:spPr>
        <p:txBody>
          <a:bodyPr/>
          <a:lstStyle/>
          <a:p>
            <a:r>
              <a:rPr lang="en-US" dirty="0" err="1"/>
              <a:t>Waod</a:t>
            </a:r>
            <a:r>
              <a:rPr lang="en-US" dirty="0"/>
              <a:t> is only </a:t>
            </a:r>
            <a:r>
              <a:rPr lang="en-US" dirty="0" err="1"/>
              <a:t>indigotin</a:t>
            </a:r>
            <a:r>
              <a:rPr lang="en-US" dirty="0"/>
              <a:t> producing plant native to Europe (Germany, Northern Italy, France)</a:t>
            </a:r>
          </a:p>
          <a:p>
            <a:r>
              <a:rPr lang="en-US" dirty="0"/>
              <a:t>Also used for producing green and black dyes</a:t>
            </a:r>
          </a:p>
          <a:p>
            <a:r>
              <a:rPr lang="en-US" dirty="0"/>
              <a:t>Waste from dye works contaminate water supplies and odor requires keeping away from residential areas</a:t>
            </a:r>
          </a:p>
        </p:txBody>
      </p:sp>
      <p:pic>
        <p:nvPicPr>
          <p:cNvPr id="1026" name="Picture 2" descr="http://www.fulfordtapestry.info/images/woad.jpg">
            <a:extLst>
              <a:ext uri="{FF2B5EF4-FFF2-40B4-BE49-F238E27FC236}">
                <a16:creationId xmlns:a16="http://schemas.microsoft.com/office/drawing/2014/main" id="{C2469728-F28E-442C-AA12-993603243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1383986"/>
            <a:ext cx="3181350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98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E9665-5089-4DCC-97CF-3F7728D9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Indigo as dye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76EA0-FF76-4D70-AB6E-07D80BD8C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difficult of dyes, requires vat with oxygen removed</a:t>
            </a:r>
          </a:p>
          <a:p>
            <a:r>
              <a:rPr lang="en-US" dirty="0"/>
              <a:t>Picked in beginning of summer (flowers in second year), macerated with wheel then left to dry in sun which intensifies indigo content (4 weeks)</a:t>
            </a:r>
          </a:p>
          <a:p>
            <a:r>
              <a:rPr lang="en-US" dirty="0"/>
              <a:t>Resulting tar-like substance needs to be dissolved through fermentation (30 hours temp 80-100 degrees and kept alkaline). Tested repeatedly for smell and taste, an hour too late will ruin dye.</a:t>
            </a:r>
          </a:p>
          <a:p>
            <a:r>
              <a:rPr lang="en-US" dirty="0"/>
              <a:t>Color does not appear until water is whipped to introduce oxygen(picking up oxygen changes dye to pigment and traps in material, doesn’t fade in sun but can be abraded-jeans!)</a:t>
            </a:r>
          </a:p>
          <a:p>
            <a:r>
              <a:rPr lang="en-US" dirty="0"/>
              <a:t>Mud at bottom of vats is filtered through linen and dried in cakes.</a:t>
            </a:r>
          </a:p>
        </p:txBody>
      </p:sp>
      <p:pic>
        <p:nvPicPr>
          <p:cNvPr id="2050" name="Picture 2" descr="https://bestteenagersever.files.wordpress.com/2014/12/19_indigo.jpg?w=584">
            <a:extLst>
              <a:ext uri="{FF2B5EF4-FFF2-40B4-BE49-F238E27FC236}">
                <a16:creationId xmlns:a16="http://schemas.microsoft.com/office/drawing/2014/main" id="{6A67B388-A93D-4660-B68A-F4DB12B85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338" y="438150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6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6464-86F9-40EC-A428-B16DD27A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indigo dye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A147F-206E-4746-AF43-426C4EEF0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Process: https://www.youtube.com/watch?v=UEMcjmyjoOY</a:t>
            </a:r>
          </a:p>
          <a:p>
            <a:r>
              <a:rPr lang="en-US" dirty="0"/>
              <a:t>Dyeing: https://www.youtube.com/watch?v=hes05oYzd6c</a:t>
            </a:r>
          </a:p>
        </p:txBody>
      </p:sp>
    </p:spTree>
    <p:extLst>
      <p:ext uri="{BB962C8B-B14F-4D97-AF65-F5344CB8AC3E}">
        <p14:creationId xmlns:p14="http://schemas.microsoft.com/office/powerpoint/2010/main" val="32896841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</TotalTime>
  <Words>283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Making Color</vt:lpstr>
      <vt:lpstr>History of production</vt:lpstr>
      <vt:lpstr>Indigotin (principle ingredient in blue-producing plants)</vt:lpstr>
      <vt:lpstr>Indigo as dye</vt:lpstr>
      <vt:lpstr>Making indigo dye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Color</dc:title>
  <dc:creator>Sarah Mirza</dc:creator>
  <cp:lastModifiedBy>Sarah Mirza</cp:lastModifiedBy>
  <cp:revision>6</cp:revision>
  <dcterms:created xsi:type="dcterms:W3CDTF">2017-09-22T16:24:58Z</dcterms:created>
  <dcterms:modified xsi:type="dcterms:W3CDTF">2017-09-22T19:53:39Z</dcterms:modified>
</cp:coreProperties>
</file>